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601200" cy="7315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宋体"/>
        <a:ea typeface="宋体"/>
        <a:cs typeface="宋体"/>
        <a:sym typeface="宋体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1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宋体"/>
          <a:ea typeface="宋体"/>
          <a:cs typeface="宋体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宋体"/>
          <a:ea typeface="宋体"/>
          <a:cs typeface="宋体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00150" y="1196975"/>
            <a:ext cx="7200900" cy="25463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00150" y="3841750"/>
            <a:ext cx="7200900" cy="1766889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/>
            </a:lvl1pPr>
            <a:lvl2pPr marL="0" indent="457200" algn="ctr">
              <a:spcBef>
                <a:spcPts val="500"/>
              </a:spcBef>
              <a:buSzTx/>
              <a:buNone/>
              <a:defRPr sz="2400"/>
            </a:lvl2pPr>
            <a:lvl3pPr marL="0" indent="914400" algn="ctr">
              <a:spcBef>
                <a:spcPts val="500"/>
              </a:spcBef>
              <a:buSzTx/>
              <a:buNone/>
              <a:defRPr sz="2400"/>
            </a:lvl3pPr>
            <a:lvl4pPr marL="0" indent="1371600" algn="ctr">
              <a:spcBef>
                <a:spcPts val="500"/>
              </a:spcBef>
              <a:buSzTx/>
              <a:buNone/>
              <a:defRPr sz="2400"/>
            </a:lvl4pPr>
            <a:lvl5pPr marL="0" indent="1828800" algn="ctr">
              <a:spcBef>
                <a:spcPts val="50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55637" y="1824038"/>
            <a:ext cx="8280401" cy="30432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55637" y="4895850"/>
            <a:ext cx="8280401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  <a:lvl2pPr marL="0" indent="457200">
              <a:spcBef>
                <a:spcPts val="500"/>
              </a:spcBef>
              <a:buSzTx/>
              <a:buNone/>
              <a:defRPr sz="2400"/>
            </a:lvl2pPr>
            <a:lvl3pPr marL="0" indent="914400">
              <a:spcBef>
                <a:spcPts val="500"/>
              </a:spcBef>
              <a:buSzTx/>
              <a:buNone/>
              <a:defRPr sz="2400"/>
            </a:lvl3pPr>
            <a:lvl4pPr marL="0" indent="1371600">
              <a:spcBef>
                <a:spcPts val="500"/>
              </a:spcBef>
              <a:buSzTx/>
              <a:buNone/>
              <a:defRPr sz="2400"/>
            </a:lvl4pPr>
            <a:lvl5pPr marL="0" indent="1828800">
              <a:spcBef>
                <a:spcPts val="50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720725" y="2112963"/>
            <a:ext cx="4003675" cy="43894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61987" y="388938"/>
            <a:ext cx="8280401" cy="14144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61987" y="1793875"/>
            <a:ext cx="4060826" cy="8778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  <a:lvl2pPr marL="0" indent="457200">
              <a:spcBef>
                <a:spcPts val="500"/>
              </a:spcBef>
              <a:buSzTx/>
              <a:buNone/>
              <a:defRPr sz="2400"/>
            </a:lvl2pPr>
            <a:lvl3pPr marL="0" indent="914400">
              <a:spcBef>
                <a:spcPts val="500"/>
              </a:spcBef>
              <a:buSzTx/>
              <a:buNone/>
              <a:defRPr sz="2400"/>
            </a:lvl3pPr>
            <a:lvl4pPr marL="0" indent="1371600">
              <a:spcBef>
                <a:spcPts val="500"/>
              </a:spcBef>
              <a:buSzTx/>
              <a:buNone/>
              <a:defRPr sz="2400"/>
            </a:lvl4pPr>
            <a:lvl5pPr marL="0" indent="1828800">
              <a:spcBef>
                <a:spcPts val="500"/>
              </a:spcBef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860925" y="1793875"/>
            <a:ext cx="4081463" cy="877888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61987" y="487362"/>
            <a:ext cx="3095626" cy="170656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4081462" y="1052512"/>
            <a:ext cx="4860926" cy="5199064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829129" indent="-346529">
              <a:spcBef>
                <a:spcPts val="700"/>
              </a:spcBef>
              <a:defRPr sz="3200"/>
            </a:lvl2pPr>
            <a:lvl3pPr marL="1288521" indent="-321733">
              <a:spcBef>
                <a:spcPts val="700"/>
              </a:spcBef>
              <a:defRPr sz="3200"/>
            </a:lvl3pPr>
            <a:lvl4pPr marL="1838007" indent="-388620">
              <a:spcBef>
                <a:spcPts val="700"/>
              </a:spcBef>
              <a:defRPr sz="3200"/>
            </a:lvl4pPr>
            <a:lvl5pPr marL="2319654" indent="-386079"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61987" y="2193925"/>
            <a:ext cx="3095626" cy="40655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61987" y="487362"/>
            <a:ext cx="3095626" cy="170656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4081462" y="1052512"/>
            <a:ext cx="4860926" cy="51990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61987" y="2193925"/>
            <a:ext cx="3095626" cy="40655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  <a:lvl2pPr marL="0" indent="457200">
              <a:spcBef>
                <a:spcPts val="300"/>
              </a:spcBef>
              <a:buSzTx/>
              <a:buNone/>
              <a:defRPr sz="1600"/>
            </a:lvl2pPr>
            <a:lvl3pPr marL="0" indent="914400">
              <a:spcBef>
                <a:spcPts val="300"/>
              </a:spcBef>
              <a:buSzTx/>
              <a:buNone/>
              <a:defRPr sz="1600"/>
            </a:lvl3pPr>
            <a:lvl4pPr marL="0" indent="1371600">
              <a:spcBef>
                <a:spcPts val="300"/>
              </a:spcBef>
              <a:buSzTx/>
              <a:buNone/>
              <a:defRPr sz="1600"/>
            </a:lvl4pPr>
            <a:lvl5pPr marL="0" indent="1828800">
              <a:spcBef>
                <a:spcPts val="300"/>
              </a:spcBef>
              <a:buSz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EF9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720725" y="650875"/>
            <a:ext cx="815975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720725" y="2112963"/>
            <a:ext cx="8159750" cy="4389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640579" y="6583256"/>
            <a:ext cx="2240281" cy="3937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1pPr>
      <a:lvl2pPr marL="0" marR="0" indent="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2pPr>
      <a:lvl3pPr marL="0" marR="0" indent="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3pPr>
      <a:lvl4pPr marL="0" marR="0" indent="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4pPr>
      <a:lvl5pPr marL="0" marR="0" indent="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5pPr>
      <a:lvl6pPr marL="0" marR="0" indent="45720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6pPr>
      <a:lvl7pPr marL="0" marR="0" indent="91440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7pPr>
      <a:lvl8pPr marL="0" marR="0" indent="137160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8pPr>
      <a:lvl9pPr marL="0" marR="0" indent="1828800" algn="ctr" defTabSz="9667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500" u="none">
          <a:solidFill>
            <a:schemeClr val="accent3">
              <a:lumOff val="44000"/>
            </a:schemeClr>
          </a:solidFill>
          <a:effectLst>
            <a:outerShdw sx="100000" sy="100000" kx="0" ky="0" algn="b" rotWithShape="0" blurRad="38100" dist="38100" dir="2700000">
              <a:srgbClr val="C0C0C0"/>
            </a:outerShdw>
          </a:effectLst>
          <a:uFillTx/>
          <a:latin typeface="宋体"/>
          <a:ea typeface="宋体"/>
          <a:cs typeface="宋体"/>
          <a:sym typeface="宋体"/>
        </a:defRPr>
      </a:lvl9pPr>
    </p:titleStyle>
    <p:bodyStyle>
      <a:lvl1pPr marL="361950" marR="0" indent="-361950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1pPr>
      <a:lvl2pPr marL="826241" marR="0" indent="-343641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2pPr>
      <a:lvl3pPr marL="1294956" marR="0" indent="-328168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3pPr>
      <a:lvl4pPr marL="1842634" marR="0" indent="-393247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4pPr>
      <a:lvl5pPr marL="2324251" marR="0" indent="-390676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5pPr>
      <a:lvl6pPr marL="2717800" marR="0" indent="-431800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6pPr>
      <a:lvl7pPr marL="3175000" marR="0" indent="-431800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7pPr>
      <a:lvl8pPr marL="3632200" marR="0" indent="-431800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8pPr>
      <a:lvl9pPr marL="4089400" marR="0" indent="-431800" algn="l" defTabSz="966787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400" u="none">
          <a:solidFill>
            <a:schemeClr val="accent3">
              <a:lumOff val="44000"/>
            </a:schemeClr>
          </a:solidFill>
          <a:uFillTx/>
          <a:latin typeface="宋体"/>
          <a:ea typeface="宋体"/>
          <a:cs typeface="宋体"/>
          <a:sym typeface="宋体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title"/>
          </p:nvPr>
        </p:nvSpPr>
        <p:spPr>
          <a:xfrm>
            <a:off x="1785639" y="1625599"/>
            <a:ext cx="7171036" cy="227464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000000"/>
                </a:solidFill>
              </a:defRPr>
            </a:lvl1pPr>
          </a:lstStyle>
          <a:p>
            <a:pPr/>
            <a:r>
              <a:t>收成归天家</a:t>
            </a:r>
          </a:p>
        </p:txBody>
      </p:sp>
      <p:sp>
        <p:nvSpPr>
          <p:cNvPr id="95" name="Title 1"/>
          <p:cNvSpPr txBox="1"/>
          <p:nvPr/>
        </p:nvSpPr>
        <p:spPr>
          <a:xfrm>
            <a:off x="1077813" y="5264467"/>
            <a:ext cx="8299550" cy="115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>
            <a:lvl1pPr algn="ctr">
              <a:defRPr sz="5500">
                <a:latin typeface="Canela Regular"/>
                <a:ea typeface="Canela Regular"/>
                <a:cs typeface="Canela Regular"/>
                <a:sym typeface="Canela Regular"/>
              </a:defRPr>
            </a:lvl1pPr>
          </a:lstStyle>
          <a:p>
            <a:pPr/>
            <a:r>
              <a:t>Bringing in the Sheaves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2"/>
          <p:cNvSpPr txBox="1"/>
          <p:nvPr>
            <p:ph type="body" idx="1"/>
          </p:nvPr>
        </p:nvSpPr>
        <p:spPr>
          <a:xfrm>
            <a:off x="1940867" y="511026"/>
            <a:ext cx="7609534" cy="4334868"/>
          </a:xfrm>
          <a:prstGeom prst="rect">
            <a:avLst/>
          </a:prstGeom>
        </p:spPr>
        <p:txBody>
          <a:bodyPr/>
          <a:lstStyle/>
          <a:p>
            <a:pPr marL="296798" indent="-296798" algn="r" defTabSz="792766">
              <a:lnSpc>
                <a:spcPct val="90000"/>
              </a:lnSpc>
              <a:spcBef>
                <a:spcPts val="500"/>
              </a:spcBef>
              <a:buSzTx/>
              <a:buNone/>
              <a:defRPr sz="4510">
                <a:solidFill>
                  <a:srgbClr val="000000"/>
                </a:solidFill>
                <a:effectLst>
                  <a:outerShdw sx="100000" sy="100000" kx="0" ky="0" algn="b" rotWithShape="0" blurRad="31242" dist="31242" dir="2700000">
                    <a:srgbClr val="C0C0C0"/>
                  </a:outerShdw>
                </a:effectLst>
              </a:defRPr>
            </a:pPr>
            <a:r>
              <a:t>种子撒于早晚，种子撒于晌午</a:t>
            </a:r>
          </a:p>
          <a:p>
            <a:pPr marL="296798" indent="-296798" algn="r" defTabSz="792766">
              <a:lnSpc>
                <a:spcPct val="90000"/>
              </a:lnSpc>
              <a:spcBef>
                <a:spcPts val="500"/>
              </a:spcBef>
              <a:buSzTx/>
              <a:buNone/>
              <a:defRPr sz="4510">
                <a:solidFill>
                  <a:srgbClr val="000000"/>
                </a:solidFill>
                <a:effectLst>
                  <a:outerShdw sx="100000" sy="100000" kx="0" ky="0" algn="b" rotWithShape="0" blurRad="31242" dist="31242" dir="2700000">
                    <a:srgbClr val="C0C0C0"/>
                  </a:outerShdw>
                </a:effectLst>
              </a:defRPr>
            </a:pPr>
            <a:r>
              <a:t>撒出慈爱善种，甚望得萌芽</a:t>
            </a:r>
          </a:p>
          <a:p>
            <a:pPr marL="296798" indent="-296798" algn="r" defTabSz="792766">
              <a:lnSpc>
                <a:spcPct val="90000"/>
              </a:lnSpc>
              <a:spcBef>
                <a:spcPts val="500"/>
              </a:spcBef>
              <a:buSzTx/>
              <a:buNone/>
              <a:defRPr sz="4510">
                <a:solidFill>
                  <a:srgbClr val="000000"/>
                </a:solidFill>
                <a:effectLst>
                  <a:outerShdw sx="100000" sy="100000" kx="0" ky="0" algn="b" rotWithShape="0" blurRad="31242" dist="31242" dir="2700000">
                    <a:srgbClr val="C0C0C0"/>
                  </a:outerShdw>
                </a:effectLst>
              </a:defRPr>
            </a:pPr>
            <a:r>
              <a:t>等到庄稼成熟，等到收割日子</a:t>
            </a:r>
          </a:p>
          <a:p>
            <a:pPr marL="296798" indent="-296798" algn="r" defTabSz="792766">
              <a:lnSpc>
                <a:spcPct val="90000"/>
              </a:lnSpc>
              <a:spcBef>
                <a:spcPts val="500"/>
              </a:spcBef>
              <a:buSzTx/>
              <a:buNone/>
              <a:defRPr sz="4510">
                <a:solidFill>
                  <a:srgbClr val="000000"/>
                </a:solidFill>
                <a:effectLst>
                  <a:outerShdw sx="100000" sy="100000" kx="0" ky="0" algn="b" rotWithShape="0" blurRad="31242" dist="31242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98" name="Rectangle 4"/>
          <p:cNvSpPr txBox="1"/>
          <p:nvPr/>
        </p:nvSpPr>
        <p:spPr>
          <a:xfrm>
            <a:off x="379412" y="5289262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Sowing in the morning, sowing seeds of kindness,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Sowing in the noontide and the dewy eve;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Waiting for the harvest, and the time of reaping,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99" name="Rectangle 5"/>
          <p:cNvSpPr txBox="1"/>
          <p:nvPr/>
        </p:nvSpPr>
        <p:spPr>
          <a:xfrm>
            <a:off x="451392" y="68535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1/3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2"/>
          <p:cNvSpPr txBox="1"/>
          <p:nvPr>
            <p:ph type="body" idx="1"/>
          </p:nvPr>
        </p:nvSpPr>
        <p:spPr>
          <a:xfrm>
            <a:off x="2197397" y="356989"/>
            <a:ext cx="7251404" cy="4031705"/>
          </a:xfrm>
          <a:prstGeom prst="rect">
            <a:avLst/>
          </a:prstGeom>
        </p:spPr>
        <p:txBody>
          <a:bodyPr/>
          <a:lstStyle/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102" name="Rectangle 4"/>
          <p:cNvSpPr txBox="1"/>
          <p:nvPr/>
        </p:nvSpPr>
        <p:spPr>
          <a:xfrm>
            <a:off x="468312" y="5321236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103" name="Rectangle 5"/>
          <p:cNvSpPr txBox="1"/>
          <p:nvPr/>
        </p:nvSpPr>
        <p:spPr>
          <a:xfrm>
            <a:off x="400592" y="68154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chr.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2"/>
          <p:cNvSpPr txBox="1"/>
          <p:nvPr>
            <p:ph type="body" idx="1"/>
          </p:nvPr>
        </p:nvSpPr>
        <p:spPr>
          <a:xfrm>
            <a:off x="1655861" y="422126"/>
            <a:ext cx="7881840" cy="4334868"/>
          </a:xfrm>
          <a:prstGeom prst="rect">
            <a:avLst/>
          </a:prstGeom>
        </p:spPr>
        <p:txBody>
          <a:bodyPr/>
          <a:lstStyle/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种子撒于晴天，种子撒于阴天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何惧黑云遮蔽，风雪更交加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等到辛苦完了，等到秋收到了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106" name="Rectangle 4"/>
          <p:cNvSpPr txBox="1"/>
          <p:nvPr/>
        </p:nvSpPr>
        <p:spPr>
          <a:xfrm>
            <a:off x="468312" y="5283136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Sowing in the sunshine, sowing in the shadows,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Fearing neither clouds nor winter's chilling breeze;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By and by the harvest, and the labor ended,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107" name="Rectangle 5"/>
          <p:cNvSpPr txBox="1"/>
          <p:nvPr/>
        </p:nvSpPr>
        <p:spPr>
          <a:xfrm>
            <a:off x="438692" y="68916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2/3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2"/>
          <p:cNvSpPr txBox="1"/>
          <p:nvPr>
            <p:ph type="body" idx="1"/>
          </p:nvPr>
        </p:nvSpPr>
        <p:spPr>
          <a:xfrm>
            <a:off x="2197397" y="356989"/>
            <a:ext cx="7251404" cy="4031705"/>
          </a:xfrm>
          <a:prstGeom prst="rect">
            <a:avLst/>
          </a:prstGeom>
        </p:spPr>
        <p:txBody>
          <a:bodyPr/>
          <a:lstStyle/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110" name="Rectangle 4"/>
          <p:cNvSpPr txBox="1"/>
          <p:nvPr/>
        </p:nvSpPr>
        <p:spPr>
          <a:xfrm>
            <a:off x="468312" y="5321236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111" name="Rectangle 5"/>
          <p:cNvSpPr txBox="1"/>
          <p:nvPr/>
        </p:nvSpPr>
        <p:spPr>
          <a:xfrm>
            <a:off x="400592" y="68154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chr.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2"/>
          <p:cNvSpPr txBox="1"/>
          <p:nvPr>
            <p:ph type="body" idx="1"/>
          </p:nvPr>
        </p:nvSpPr>
        <p:spPr>
          <a:xfrm>
            <a:off x="2094756" y="498326"/>
            <a:ext cx="7442945" cy="4334868"/>
          </a:xfrm>
          <a:prstGeom prst="rect">
            <a:avLst/>
          </a:prstGeom>
        </p:spPr>
        <p:txBody>
          <a:bodyPr/>
          <a:lstStyle/>
          <a:p>
            <a:pPr marL="289560" indent="-289560" algn="r" defTabSz="773430">
              <a:lnSpc>
                <a:spcPct val="90000"/>
              </a:lnSpc>
              <a:spcBef>
                <a:spcPts val="5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0480" dist="30480" dir="2700000">
                    <a:srgbClr val="C0C0C0"/>
                  </a:outerShdw>
                </a:effectLst>
              </a:defRPr>
            </a:pPr>
            <a:r>
              <a:t>含泪走到田间，为主遍撒子粒</a:t>
            </a:r>
          </a:p>
          <a:p>
            <a:pPr marL="289560" indent="-289560" algn="r" defTabSz="773430">
              <a:lnSpc>
                <a:spcPct val="90000"/>
              </a:lnSpc>
              <a:spcBef>
                <a:spcPts val="5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0480" dist="30480" dir="2700000">
                    <a:srgbClr val="C0C0C0"/>
                  </a:outerShdw>
                </a:effectLst>
              </a:defRPr>
            </a:pPr>
            <a:r>
              <a:t>虽有水旱艰难，用力更当加</a:t>
            </a:r>
          </a:p>
          <a:p>
            <a:pPr marL="289560" indent="-289560" algn="r" defTabSz="773430">
              <a:lnSpc>
                <a:spcPct val="90000"/>
              </a:lnSpc>
              <a:spcBef>
                <a:spcPts val="5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0480" dist="30480" dir="2700000">
                    <a:srgbClr val="C0C0C0"/>
                  </a:outerShdw>
                </a:effectLst>
              </a:defRPr>
            </a:pPr>
            <a:r>
              <a:t>等到流泪已过，等到耶稣召我</a:t>
            </a:r>
          </a:p>
          <a:p>
            <a:pPr marL="289560" indent="-289560" algn="r" defTabSz="773430">
              <a:lnSpc>
                <a:spcPct val="90000"/>
              </a:lnSpc>
              <a:spcBef>
                <a:spcPts val="500"/>
              </a:spcBef>
              <a:buSzTx/>
              <a:buNone/>
              <a:defRPr sz="4400">
                <a:solidFill>
                  <a:srgbClr val="000000"/>
                </a:solidFill>
                <a:effectLst>
                  <a:outerShdw sx="100000" sy="100000" kx="0" ky="0" algn="b" rotWithShape="0" blurRad="30480" dist="30480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468312" y="5257736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Going forth with weeping, sowing for the Master,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Though the loss sustained our spirit often grieves;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When our weeping's over, He will bid us welcome,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451392" y="68662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3/3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2"/>
          <p:cNvSpPr txBox="1"/>
          <p:nvPr>
            <p:ph type="body" idx="1"/>
          </p:nvPr>
        </p:nvSpPr>
        <p:spPr>
          <a:xfrm>
            <a:off x="2197397" y="356989"/>
            <a:ext cx="7251404" cy="4031705"/>
          </a:xfrm>
          <a:prstGeom prst="rect">
            <a:avLst/>
          </a:prstGeom>
        </p:spPr>
        <p:txBody>
          <a:bodyPr/>
          <a:lstStyle/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收成归天家，收成归天家</a:t>
            </a:r>
          </a:p>
          <a:p>
            <a:pPr marL="307657" indent="-307657" algn="r" defTabSz="821769">
              <a:lnSpc>
                <a:spcPct val="90000"/>
              </a:lnSpc>
              <a:spcBef>
                <a:spcPts val="600"/>
              </a:spcBef>
              <a:buSzTx/>
              <a:buNone/>
              <a:defRPr sz="4675">
                <a:solidFill>
                  <a:srgbClr val="000000"/>
                </a:solidFill>
                <a:effectLst>
                  <a:outerShdw sx="100000" sy="100000" kx="0" ky="0" algn="b" rotWithShape="0" blurRad="32385" dist="32385" dir="2700000">
                    <a:srgbClr val="C0C0C0"/>
                  </a:outerShdw>
                </a:effectLst>
              </a:defRPr>
            </a:pPr>
            <a:r>
              <a:t>我们大家欢喜，收成归天家</a:t>
            </a:r>
          </a:p>
        </p:txBody>
      </p:sp>
      <p:sp>
        <p:nvSpPr>
          <p:cNvPr id="118" name="Rectangle 4"/>
          <p:cNvSpPr txBox="1"/>
          <p:nvPr/>
        </p:nvSpPr>
        <p:spPr>
          <a:xfrm>
            <a:off x="468312" y="5321236"/>
            <a:ext cx="8664576" cy="1921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7625" tIns="47625" rIns="47625" bIns="47625" anchor="ctr">
            <a:spAutoFit/>
          </a:bodyPr>
          <a:lstStyle/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sheaves;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Bringing in the sheaves, Bringing in the sheaves,</a:t>
            </a:r>
          </a:p>
          <a:p>
            <a:pPr algn="r">
              <a:defRPr>
                <a:solidFill>
                  <a:schemeClr val="accent3">
                    <a:lumOff val="44000"/>
                  </a:schemeClr>
                </a:solidFill>
                <a:latin typeface="Canela Regular"/>
                <a:ea typeface="Canela Regular"/>
                <a:cs typeface="Canela Regular"/>
                <a:sym typeface="Canela Regular"/>
              </a:defRPr>
            </a:pPr>
            <a:r>
              <a:t>We shall come rejoicing, bringing in the sheaves.</a:t>
            </a:r>
          </a:p>
        </p:txBody>
      </p:sp>
      <p:sp>
        <p:nvSpPr>
          <p:cNvPr id="119" name="Rectangle 5"/>
          <p:cNvSpPr txBox="1"/>
          <p:nvPr/>
        </p:nvSpPr>
        <p:spPr>
          <a:xfrm>
            <a:off x="400592" y="6815434"/>
            <a:ext cx="1801985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r>
              <a:t>收成归天家 chr.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EEF9F4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宋体"/>
            <a:ea typeface="宋体"/>
            <a:cs typeface="宋体"/>
            <a:sym typeface="宋体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